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Lustria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gKqeqejkeu3DQc4SCJby0Nhrvz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ustria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6def86e8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26def86e8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def86e8c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6def86e8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748de197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748de197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6def86e8c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6def86e8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2b821040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2b8210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def86e8c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6def86e8c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6def86e8c_4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6def86e8c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6def86e8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26def86e8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6def86e8c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6def86e8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6def86e8c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6def86e8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2" name="Google Shape;7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4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76" name="Google Shape;76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Google Shape;82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8" name="Google Shape;88;p26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9" name="Google Shape;89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2" name="Google Shape;92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es-E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es-E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7" name="Google Shape;97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" type="body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3" name="Google Shape;103;p28"/>
          <p:cNvSpPr txBox="1"/>
          <p:nvPr>
            <p:ph idx="2" type="body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4" name="Google Shape;104;p28"/>
          <p:cNvSpPr txBox="1"/>
          <p:nvPr>
            <p:ph idx="3" type="body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5" name="Google Shape;105;p28"/>
          <p:cNvSpPr txBox="1"/>
          <p:nvPr>
            <p:ph idx="4" type="body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6" name="Google Shape;106;p28"/>
          <p:cNvSpPr txBox="1"/>
          <p:nvPr>
            <p:ph idx="5" type="body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28"/>
          <p:cNvSpPr txBox="1"/>
          <p:nvPr>
            <p:ph idx="6" type="body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9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29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18" name="Google Shape;118;p29"/>
          <p:cNvSpPr txBox="1"/>
          <p:nvPr>
            <p:ph idx="3" type="body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29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29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1" name="Google Shape;121;p29"/>
          <p:cNvSpPr txBox="1"/>
          <p:nvPr>
            <p:ph idx="6" type="body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29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29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4" name="Google Shape;124;p29"/>
          <p:cNvSpPr txBox="1"/>
          <p:nvPr>
            <p:ph idx="9" type="body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" type="body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37" name="Google Shape;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38" name="Google Shape;3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2" type="body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3" type="body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4" type="body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2" type="body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0" name="Google Shape;60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4" name="Google Shape;6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3"/>
          <p:cNvSpPr txBox="1"/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67" name="Google Shape;67;p23"/>
          <p:cNvSpPr txBox="1"/>
          <p:nvPr>
            <p:ph idx="1" type="body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8" name="Google Shape;68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gif"/><Relationship Id="rId4" Type="http://schemas.openxmlformats.org/officeDocument/2006/relationships/image" Target="../media/image21.gif"/><Relationship Id="rId5" Type="http://schemas.openxmlformats.org/officeDocument/2006/relationships/image" Target="../media/image41.gif"/><Relationship Id="rId6" Type="http://schemas.openxmlformats.org/officeDocument/2006/relationships/image" Target="../media/image3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gif"/><Relationship Id="rId4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9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gif"/><Relationship Id="rId4" Type="http://schemas.openxmlformats.org/officeDocument/2006/relationships/image" Target="../media/image50.gif"/><Relationship Id="rId5" Type="http://schemas.openxmlformats.org/officeDocument/2006/relationships/image" Target="../media/image60.gif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52.png"/><Relationship Id="rId8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image" Target="../media/image11.gif"/><Relationship Id="rId5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gif"/><Relationship Id="rId4" Type="http://schemas.openxmlformats.org/officeDocument/2006/relationships/image" Target="../media/image18.gif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ctrTitle"/>
          </p:nvPr>
        </p:nvSpPr>
        <p:spPr>
          <a:xfrm>
            <a:off x="1375983" y="1951521"/>
            <a:ext cx="9440100" cy="888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30"/>
              <a:buFont typeface="Lustria"/>
              <a:buNone/>
            </a:pPr>
            <a:r>
              <a:rPr lang="es-ES" sz="7330"/>
              <a:t>Knightmares</a:t>
            </a:r>
            <a:endParaRPr sz="5620"/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1375983" y="4170348"/>
            <a:ext cx="9440034" cy="23073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sz="2800"/>
              <a:t>Alejandro Laprea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sz="2800"/>
              <a:t>José Luis Bartha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sz="2800"/>
              <a:t>Félix Rodolfo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sz="2600"/>
              <a:t>Bruno Mayo</a:t>
            </a:r>
            <a:r>
              <a:rPr lang="es-ES" sz="2800"/>
              <a:t>  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6def86e8c_0_2"/>
          <p:cNvSpPr txBox="1"/>
          <p:nvPr>
            <p:ph type="title"/>
          </p:nvPr>
        </p:nvSpPr>
        <p:spPr>
          <a:xfrm>
            <a:off x="919045" y="22475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Mecánicas Scroll</a:t>
            </a:r>
            <a:endParaRPr/>
          </a:p>
        </p:txBody>
      </p:sp>
      <p:pic>
        <p:nvPicPr>
          <p:cNvPr id="223" name="Google Shape;223;g126def86e8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825" y="1880525"/>
            <a:ext cx="3763224" cy="229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4" name="Google Shape;224;g126def86e8c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00" y="1880525"/>
            <a:ext cx="1333700" cy="24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26def86e8c_0_2"/>
          <p:cNvSpPr txBox="1"/>
          <p:nvPr/>
        </p:nvSpPr>
        <p:spPr>
          <a:xfrm>
            <a:off x="634046" y="1419075"/>
            <a:ext cx="13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Salto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26" name="Google Shape;226;g126def86e8c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225" y="4104925"/>
            <a:ext cx="3763225" cy="237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26def86e8c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3225" y="1880525"/>
            <a:ext cx="3990176" cy="16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26def86e8c_0_2"/>
          <p:cNvSpPr txBox="1"/>
          <p:nvPr/>
        </p:nvSpPr>
        <p:spPr>
          <a:xfrm>
            <a:off x="3726011" y="1419075"/>
            <a:ext cx="16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Dash </a:t>
            </a: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aéreo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29" name="Google Shape;229;g126def86e8c_0_2"/>
          <p:cNvSpPr txBox="1"/>
          <p:nvPr/>
        </p:nvSpPr>
        <p:spPr>
          <a:xfrm>
            <a:off x="8188148" y="1419075"/>
            <a:ext cx="16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Doble salto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30" name="Google Shape;230;g126def86e8c_0_2"/>
          <p:cNvSpPr txBox="1"/>
          <p:nvPr/>
        </p:nvSpPr>
        <p:spPr>
          <a:xfrm>
            <a:off x="3612548" y="3704713"/>
            <a:ext cx="16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Cajas misteriosas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6def86e8c_1_39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/>
              <a:t>Progreso del juego</a:t>
            </a:r>
            <a:endParaRPr sz="4400"/>
          </a:p>
        </p:txBody>
      </p:sp>
      <p:pic>
        <p:nvPicPr>
          <p:cNvPr id="236" name="Google Shape;236;g126def86e8c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50" y="2782675"/>
            <a:ext cx="4572801" cy="3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26def86e8c_1_39"/>
          <p:cNvSpPr txBox="1"/>
          <p:nvPr/>
        </p:nvSpPr>
        <p:spPr>
          <a:xfrm>
            <a:off x="2235350" y="2242800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Muerte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38" name="Google Shape;238;g126def86e8c_1_39"/>
          <p:cNvSpPr txBox="1"/>
          <p:nvPr/>
        </p:nvSpPr>
        <p:spPr>
          <a:xfrm>
            <a:off x="7959925" y="2027400"/>
            <a:ext cx="196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Desbloqueo de nuevas habilidades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39" name="Google Shape;239;g126def86e8c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513" y="2829288"/>
            <a:ext cx="4280625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 Top-Down</a:t>
            </a:r>
            <a:endParaRPr/>
          </a:p>
        </p:txBody>
      </p:sp>
      <p:pic>
        <p:nvPicPr>
          <p:cNvPr id="245" name="Google Shape;2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175" y="1791854"/>
            <a:ext cx="5641592" cy="4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7364" y="1791854"/>
            <a:ext cx="5517461" cy="413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 Top Down</a:t>
            </a:r>
            <a:endParaRPr/>
          </a:p>
        </p:txBody>
      </p:sp>
      <p:pic>
        <p:nvPicPr>
          <p:cNvPr id="252" name="Google Shape;2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82" y="1729165"/>
            <a:ext cx="5626476" cy="421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9306" y="1729166"/>
            <a:ext cx="5611712" cy="421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 Top Down</a:t>
            </a:r>
            <a:endParaRPr/>
          </a:p>
        </p:txBody>
      </p:sp>
      <p:pic>
        <p:nvPicPr>
          <p:cNvPr id="259" name="Google Shape;2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85" y="1580050"/>
            <a:ext cx="5899246" cy="440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323" y="1580051"/>
            <a:ext cx="5372044" cy="440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 Scroll</a:t>
            </a:r>
            <a:endParaRPr/>
          </a:p>
        </p:txBody>
      </p:sp>
      <p:pic>
        <p:nvPicPr>
          <p:cNvPr id="266" name="Google Shape;2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50" y="1795575"/>
            <a:ext cx="11983299" cy="44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"/>
          <p:cNvSpPr txBox="1"/>
          <p:nvPr>
            <p:ph type="title"/>
          </p:nvPr>
        </p:nvSpPr>
        <p:spPr>
          <a:xfrm>
            <a:off x="1032222" y="2637850"/>
            <a:ext cx="47502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 Scroll</a:t>
            </a:r>
            <a:endParaRPr/>
          </a:p>
        </p:txBody>
      </p:sp>
      <p:pic>
        <p:nvPicPr>
          <p:cNvPr id="272" name="Google Shape;2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300" y="106425"/>
            <a:ext cx="4460150" cy="664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 Scroll</a:t>
            </a:r>
            <a:endParaRPr/>
          </a:p>
        </p:txBody>
      </p:sp>
      <p:pic>
        <p:nvPicPr>
          <p:cNvPr id="278" name="Google Shape;27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2450"/>
            <a:ext cx="11887199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"/>
          <p:cNvSpPr txBox="1"/>
          <p:nvPr>
            <p:ph type="title"/>
          </p:nvPr>
        </p:nvSpPr>
        <p:spPr>
          <a:xfrm>
            <a:off x="919119" y="138547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 Scroll</a:t>
            </a:r>
            <a:endParaRPr/>
          </a:p>
        </p:txBody>
      </p:sp>
      <p:pic>
        <p:nvPicPr>
          <p:cNvPr id="284" name="Google Shape;2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236" y="1108997"/>
            <a:ext cx="9984509" cy="561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"/>
          <p:cNvSpPr txBox="1"/>
          <p:nvPr>
            <p:ph type="title"/>
          </p:nvPr>
        </p:nvSpPr>
        <p:spPr>
          <a:xfrm>
            <a:off x="919119" y="0"/>
            <a:ext cx="10353762" cy="8345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Mapas: Aldea Principal</a:t>
            </a:r>
            <a:endParaRPr/>
          </a:p>
        </p:txBody>
      </p:sp>
      <p:pic>
        <p:nvPicPr>
          <p:cNvPr id="290" name="Google Shape;2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0339" y="834501"/>
            <a:ext cx="8471322" cy="587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748de1974_0_2"/>
          <p:cNvSpPr txBox="1"/>
          <p:nvPr>
            <p:ph type="ctrTitle"/>
          </p:nvPr>
        </p:nvSpPr>
        <p:spPr>
          <a:xfrm>
            <a:off x="1375950" y="-4"/>
            <a:ext cx="9440100" cy="105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/>
              <a:t>Lore</a:t>
            </a:r>
            <a:endParaRPr sz="4400"/>
          </a:p>
        </p:txBody>
      </p:sp>
      <p:pic>
        <p:nvPicPr>
          <p:cNvPr id="151" name="Google Shape;151;g12748de197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50" y="1694699"/>
            <a:ext cx="5740350" cy="42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2748de1974_0_2"/>
          <p:cNvSpPr txBox="1"/>
          <p:nvPr/>
        </p:nvSpPr>
        <p:spPr>
          <a:xfrm>
            <a:off x="1375950" y="1294500"/>
            <a:ext cx="4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Roger, tercer general del escuadrón Radagon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53" name="Google Shape;153;g12748de1974_0_2"/>
          <p:cNvSpPr txBox="1"/>
          <p:nvPr/>
        </p:nvSpPr>
        <p:spPr>
          <a:xfrm>
            <a:off x="6466500" y="2389500"/>
            <a:ext cx="4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54" name="Google Shape;154;g12748de1974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150" y="1687142"/>
            <a:ext cx="5740349" cy="4306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2748de1974_0_2"/>
          <p:cNvSpPr txBox="1"/>
          <p:nvPr/>
        </p:nvSpPr>
        <p:spPr>
          <a:xfrm>
            <a:off x="7992075" y="1294500"/>
            <a:ext cx="4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Hewg, el herrero de la aldea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s-ES"/>
              <a:t>	Enemigos</a:t>
            </a:r>
            <a:endParaRPr/>
          </a:p>
        </p:txBody>
      </p:sp>
      <p:pic>
        <p:nvPicPr>
          <p:cNvPr descr="Una caricatura de una persona&#10;&#10;Descripción generada automáticamente con confianza baja" id="296" name="Google Shape;2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240" y="2104359"/>
            <a:ext cx="1168470" cy="94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787" y="2392820"/>
            <a:ext cx="863518" cy="33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260" y="2261592"/>
            <a:ext cx="603617" cy="471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, reloj&#10;&#10;Descripción generada automáticamente" id="299" name="Google Shape;29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7841" y="1957735"/>
            <a:ext cx="881473" cy="87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07435" y="2056644"/>
            <a:ext cx="881472" cy="881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digo QR&#10;&#10;Descripción generada automáticamente con confianza media" id="301" name="Google Shape;30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36791" y="3688917"/>
            <a:ext cx="943107" cy="88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&#10;&#10;Descripción generada automáticamente" id="302" name="Google Shape;302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4305" y="3527516"/>
            <a:ext cx="943107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persona&#10;&#10;Descripción generada automáticamente con confianza baja" id="303" name="Google Shape;303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29231" y="3577334"/>
            <a:ext cx="793860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82762" y="3783635"/>
            <a:ext cx="827110" cy="69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"/>
          <p:cNvSpPr txBox="1"/>
          <p:nvPr/>
        </p:nvSpPr>
        <p:spPr>
          <a:xfrm>
            <a:off x="1656618" y="2999806"/>
            <a:ext cx="12339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Minotaur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06" name="Google Shape;306;p12"/>
          <p:cNvSpPr txBox="1"/>
          <p:nvPr/>
        </p:nvSpPr>
        <p:spPr>
          <a:xfrm>
            <a:off x="3293780" y="2999806"/>
            <a:ext cx="12339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Ant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5207069" y="3002622"/>
            <a:ext cx="14073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Ice Elemental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08" name="Google Shape;308;p12"/>
          <p:cNvSpPr txBox="1"/>
          <p:nvPr/>
        </p:nvSpPr>
        <p:spPr>
          <a:xfrm>
            <a:off x="2509410" y="4721812"/>
            <a:ext cx="12339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Mole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09" name="Google Shape;309;p12"/>
          <p:cNvSpPr txBox="1"/>
          <p:nvPr/>
        </p:nvSpPr>
        <p:spPr>
          <a:xfrm>
            <a:off x="8947525" y="2999806"/>
            <a:ext cx="14073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Musketeer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7047226" y="3005786"/>
            <a:ext cx="12339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Archer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4266334" y="4721812"/>
            <a:ext cx="12339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Fire Ghost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6111835" y="4717800"/>
            <a:ext cx="14073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Goblin King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7892629" y="4717800"/>
            <a:ext cx="14073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Mimic Chest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s-ES"/>
              <a:t>Enemigos: Bosses</a:t>
            </a:r>
            <a:endParaRPr/>
          </a:p>
        </p:txBody>
      </p:sp>
      <p:pic>
        <p:nvPicPr>
          <p:cNvPr descr="Dibujo animado de una persona&#10;&#10;Descripción generada automáticamente con confianza media" id="319" name="Google Shape;31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8827" y="1580053"/>
            <a:ext cx="3114343" cy="4438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persona&#10;&#10;Descripción generada automáticamente con confianza media" id="320" name="Google Shape;32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3498" y="243005"/>
            <a:ext cx="182950" cy="2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3"/>
          <p:cNvSpPr txBox="1"/>
          <p:nvPr/>
        </p:nvSpPr>
        <p:spPr>
          <a:xfrm>
            <a:off x="5473726" y="6018602"/>
            <a:ext cx="12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Wizard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126def86e8c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450" y="2576700"/>
            <a:ext cx="4151549" cy="29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26def86e8c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025" y="1353115"/>
            <a:ext cx="3398474" cy="254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26def86e8c_1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026" y="4002500"/>
            <a:ext cx="3398475" cy="24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26def86e8c_1_22"/>
          <p:cNvSpPr txBox="1"/>
          <p:nvPr>
            <p:ph type="title"/>
          </p:nvPr>
        </p:nvSpPr>
        <p:spPr>
          <a:xfrm>
            <a:off x="919045" y="2741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s-ES"/>
              <a:t>Enemigos: Ataques Boss Wizard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2b821040d_0_0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Objetos</a:t>
            </a:r>
            <a:endParaRPr/>
          </a:p>
        </p:txBody>
      </p:sp>
      <p:pic>
        <p:nvPicPr>
          <p:cNvPr id="335" name="Google Shape;335;g122b821040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88" y="1833125"/>
            <a:ext cx="614458" cy="61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22b82104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231" y="1766813"/>
            <a:ext cx="819277" cy="75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22b821040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050" y="3336537"/>
            <a:ext cx="773762" cy="70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22b821040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3864" y="5134450"/>
            <a:ext cx="773762" cy="61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22b821040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8222" y="3341899"/>
            <a:ext cx="819277" cy="6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22b821040d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8911" y="1855225"/>
            <a:ext cx="523427" cy="574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22b821040d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9585" y="3405584"/>
            <a:ext cx="705489" cy="70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22b821040d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93925" y="1777868"/>
            <a:ext cx="751004" cy="729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22b821040d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87161" y="3314425"/>
            <a:ext cx="705489" cy="75148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22b821040d_0_0"/>
          <p:cNvSpPr txBox="1"/>
          <p:nvPr/>
        </p:nvSpPr>
        <p:spPr>
          <a:xfrm>
            <a:off x="680875" y="2535975"/>
            <a:ext cx="22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+Velocidad movimiento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45" name="Google Shape;345;g122b821040d_0_0"/>
          <p:cNvSpPr txBox="1"/>
          <p:nvPr/>
        </p:nvSpPr>
        <p:spPr>
          <a:xfrm>
            <a:off x="3844775" y="2535975"/>
            <a:ext cx="18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Flechas con rebote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46" name="Google Shape;346;g122b821040d_0_0"/>
          <p:cNvSpPr txBox="1"/>
          <p:nvPr/>
        </p:nvSpPr>
        <p:spPr>
          <a:xfrm>
            <a:off x="6866775" y="2535975"/>
            <a:ext cx="22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+Velocidad de flechas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47" name="Google Shape;347;g122b821040d_0_0"/>
          <p:cNvSpPr txBox="1"/>
          <p:nvPr/>
        </p:nvSpPr>
        <p:spPr>
          <a:xfrm>
            <a:off x="9744200" y="2535975"/>
            <a:ext cx="13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+Vida </a:t>
            </a: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máxima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48" name="Google Shape;348;g122b821040d_0_0"/>
          <p:cNvSpPr txBox="1"/>
          <p:nvPr/>
        </p:nvSpPr>
        <p:spPr>
          <a:xfrm>
            <a:off x="1107600" y="4201400"/>
            <a:ext cx="9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+Ataque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49" name="Google Shape;349;g122b821040d_0_0"/>
          <p:cNvSpPr txBox="1"/>
          <p:nvPr/>
        </p:nvSpPr>
        <p:spPr>
          <a:xfrm>
            <a:off x="3844775" y="4201400"/>
            <a:ext cx="18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Flechas congelantes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50" name="Google Shape;350;g122b821040d_0_0"/>
          <p:cNvSpPr txBox="1"/>
          <p:nvPr/>
        </p:nvSpPr>
        <p:spPr>
          <a:xfrm>
            <a:off x="6482525" y="4201400"/>
            <a:ext cx="22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Invencibilidad</a:t>
            </a: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en el dash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51" name="Google Shape;351;g122b821040d_0_0"/>
          <p:cNvSpPr txBox="1"/>
          <p:nvPr/>
        </p:nvSpPr>
        <p:spPr>
          <a:xfrm>
            <a:off x="9520775" y="4201400"/>
            <a:ext cx="18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Flechas espectrales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52" name="Google Shape;352;g122b821040d_0_0"/>
          <p:cNvSpPr txBox="1"/>
          <p:nvPr/>
        </p:nvSpPr>
        <p:spPr>
          <a:xfrm>
            <a:off x="5122800" y="6064200"/>
            <a:ext cx="19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-Cooldown del dash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6def86e8c_4_4"/>
          <p:cNvSpPr txBox="1"/>
          <p:nvPr>
            <p:ph type="title"/>
          </p:nvPr>
        </p:nvSpPr>
        <p:spPr>
          <a:xfrm>
            <a:off x="919045" y="3126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Tienda</a:t>
            </a:r>
            <a:endParaRPr/>
          </a:p>
        </p:txBody>
      </p:sp>
      <p:sp>
        <p:nvSpPr>
          <p:cNvPr id="161" name="Google Shape;161;g126def86e8c_4_4"/>
          <p:cNvSpPr txBox="1"/>
          <p:nvPr/>
        </p:nvSpPr>
        <p:spPr>
          <a:xfrm>
            <a:off x="904500" y="1782000"/>
            <a:ext cx="4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62" name="Google Shape;162;g126def86e8c_4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925" y="1476000"/>
            <a:ext cx="6691080" cy="49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26def86e8c_4_4"/>
          <p:cNvSpPr txBox="1"/>
          <p:nvPr>
            <p:ph idx="1" type="body"/>
          </p:nvPr>
        </p:nvSpPr>
        <p:spPr>
          <a:xfrm>
            <a:off x="148025" y="1674300"/>
            <a:ext cx="5062200" cy="457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ustria"/>
              <a:buChar char="●"/>
            </a:pPr>
            <a:r>
              <a:rPr lang="es-ES" sz="3200">
                <a:solidFill>
                  <a:schemeClr val="lt1"/>
                </a:solidFill>
              </a:rPr>
              <a:t>Poción de vida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ustria"/>
              <a:buChar char="●"/>
            </a:pPr>
            <a:r>
              <a:rPr lang="es-ES" sz="3200">
                <a:solidFill>
                  <a:schemeClr val="lt1"/>
                </a:solidFill>
              </a:rPr>
              <a:t>Poción de maná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ustria"/>
              <a:buChar char="●"/>
            </a:pPr>
            <a:r>
              <a:rPr lang="es-ES" sz="3200">
                <a:solidFill>
                  <a:schemeClr val="lt1"/>
                </a:solidFill>
              </a:rPr>
              <a:t>Vida Extra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ustria"/>
              <a:buChar char="●"/>
            </a:pPr>
            <a:r>
              <a:rPr lang="es-ES" sz="3200">
                <a:solidFill>
                  <a:schemeClr val="lt1"/>
                </a:solidFill>
              </a:rPr>
              <a:t>Mejora pasiva aleatoria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6def86e8c_4_13"/>
          <p:cNvSpPr txBox="1"/>
          <p:nvPr>
            <p:ph type="title"/>
          </p:nvPr>
        </p:nvSpPr>
        <p:spPr>
          <a:xfrm>
            <a:off x="919045" y="3261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Opciones</a:t>
            </a:r>
            <a:endParaRPr/>
          </a:p>
        </p:txBody>
      </p:sp>
      <p:pic>
        <p:nvPicPr>
          <p:cNvPr id="169" name="Google Shape;169;g126def86e8c_4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61125"/>
            <a:ext cx="5140233" cy="50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26def86e8c_4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000" y="1416050"/>
            <a:ext cx="5048050" cy="50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Vistas</a:t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751941" y="6022109"/>
            <a:ext cx="4839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Vista Top-Down</a:t>
            </a:r>
            <a:endParaRPr/>
          </a:p>
        </p:txBody>
      </p:sp>
      <p:sp>
        <p:nvSpPr>
          <p:cNvPr id="177" name="Google Shape;177;p3"/>
          <p:cNvSpPr txBox="1"/>
          <p:nvPr/>
        </p:nvSpPr>
        <p:spPr>
          <a:xfrm>
            <a:off x="6580541" y="6022109"/>
            <a:ext cx="4839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Vista Lateral</a:t>
            </a:r>
            <a:endParaRPr/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13" y="1643498"/>
            <a:ext cx="5416679" cy="402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1810" y="1650629"/>
            <a:ext cx="5416678" cy="401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/>
          <p:nvPr>
            <p:ph type="title"/>
          </p:nvPr>
        </p:nvSpPr>
        <p:spPr>
          <a:xfrm>
            <a:off x="919045" y="343175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Mecánicas Top Down</a:t>
            </a:r>
            <a:endParaRPr/>
          </a:p>
        </p:txBody>
      </p:sp>
      <p:pic>
        <p:nvPicPr>
          <p:cNvPr id="185" name="Google Shape;18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163" y="1713875"/>
            <a:ext cx="3419172" cy="22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162" y="4352950"/>
            <a:ext cx="3419200" cy="22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"/>
          <p:cNvSpPr txBox="1"/>
          <p:nvPr/>
        </p:nvSpPr>
        <p:spPr>
          <a:xfrm>
            <a:off x="2093863" y="1313675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Ataque con espada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2093875" y="4028825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Ataque con arco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89" name="Google Shape;18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150" y="1981375"/>
            <a:ext cx="4653049" cy="33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"/>
          <p:cNvSpPr txBox="1"/>
          <p:nvPr/>
        </p:nvSpPr>
        <p:spPr>
          <a:xfrm>
            <a:off x="7559763" y="1581163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Ataque con </a:t>
            </a: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bastón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6def86e8c_0_14"/>
          <p:cNvSpPr txBox="1"/>
          <p:nvPr>
            <p:ph type="title"/>
          </p:nvPr>
        </p:nvSpPr>
        <p:spPr>
          <a:xfrm>
            <a:off x="919045" y="2741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Mecánicas Top Down</a:t>
            </a:r>
            <a:endParaRPr/>
          </a:p>
        </p:txBody>
      </p:sp>
      <p:pic>
        <p:nvPicPr>
          <p:cNvPr id="196" name="Google Shape;196;g126def86e8c_0_14"/>
          <p:cNvPicPr preferRelativeResize="0"/>
          <p:nvPr/>
        </p:nvPicPr>
        <p:blipFill rotWithShape="1">
          <a:blip r:embed="rId3">
            <a:alphaModFix/>
          </a:blip>
          <a:srcRect b="10201" l="0" r="7493" t="0"/>
          <a:stretch/>
        </p:blipFill>
        <p:spPr>
          <a:xfrm>
            <a:off x="796725" y="2167774"/>
            <a:ext cx="5459350" cy="33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26def86e8c_0_14"/>
          <p:cNvSpPr txBox="1"/>
          <p:nvPr/>
        </p:nvSpPr>
        <p:spPr>
          <a:xfrm>
            <a:off x="7597000" y="1659025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Minimapa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98" name="Google Shape;198;g126def86e8c_0_14"/>
          <p:cNvSpPr txBox="1"/>
          <p:nvPr/>
        </p:nvSpPr>
        <p:spPr>
          <a:xfrm>
            <a:off x="2544488" y="1659025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Cambio entre salas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99" name="Google Shape;199;g126def86e8c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550" y="2167776"/>
            <a:ext cx="3220690" cy="33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26def86e8c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825" y="2255475"/>
            <a:ext cx="5648325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26def86e8c_1_31"/>
          <p:cNvSpPr txBox="1"/>
          <p:nvPr>
            <p:ph type="title"/>
          </p:nvPr>
        </p:nvSpPr>
        <p:spPr>
          <a:xfrm>
            <a:off x="919045" y="343175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Mecánicas Top Down</a:t>
            </a:r>
            <a:endParaRPr/>
          </a:p>
        </p:txBody>
      </p:sp>
      <p:sp>
        <p:nvSpPr>
          <p:cNvPr id="206" name="Google Shape;206;g126def86e8c_1_31"/>
          <p:cNvSpPr txBox="1"/>
          <p:nvPr/>
        </p:nvSpPr>
        <p:spPr>
          <a:xfrm>
            <a:off x="5114100" y="1807050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Control con mando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26def86e8c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50" y="2595599"/>
            <a:ext cx="3408820" cy="25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26def86e8c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025" y="2595600"/>
            <a:ext cx="3408824" cy="2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26def86e8c_1_15"/>
          <p:cNvSpPr txBox="1"/>
          <p:nvPr>
            <p:ph type="title"/>
          </p:nvPr>
        </p:nvSpPr>
        <p:spPr>
          <a:xfrm>
            <a:off x="919045" y="2741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Lustria"/>
              <a:buNone/>
            </a:pPr>
            <a:r>
              <a:rPr lang="es-ES" sz="4400"/>
              <a:t>Mecánicas Top Down</a:t>
            </a:r>
            <a:endParaRPr/>
          </a:p>
        </p:txBody>
      </p:sp>
      <p:sp>
        <p:nvSpPr>
          <p:cNvPr id="214" name="Google Shape;214;g126def86e8c_1_15"/>
          <p:cNvSpPr txBox="1"/>
          <p:nvPr/>
        </p:nvSpPr>
        <p:spPr>
          <a:xfrm>
            <a:off x="1574188" y="2152425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Recogida de objetos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15" name="Google Shape;215;g126def86e8c_1_15"/>
          <p:cNvSpPr txBox="1"/>
          <p:nvPr/>
        </p:nvSpPr>
        <p:spPr>
          <a:xfrm>
            <a:off x="9144038" y="2152425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Mimic chest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16" name="Google Shape;216;g126def86e8c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613" y="2595588"/>
            <a:ext cx="2732924" cy="20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26def86e8c_1_15"/>
          <p:cNvSpPr txBox="1"/>
          <p:nvPr/>
        </p:nvSpPr>
        <p:spPr>
          <a:xfrm>
            <a:off x="5114088" y="2003925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Interfaz 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zarra">
  <a:themeElements>
    <a:clrScheme name="Verde azulado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2022-03-04T22:19:09Z</dcterms:created>
  <dc:creator>Alejandro Laprea</dc:creator>
</cp:coreProperties>
</file>